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decomposi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Nature's Recycling System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Why Earth Doesn't Fill Up with Dead Stuff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5-LS2-1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5th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Identify decomposers as a key component of matter cycling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soil moisture and organic matter affect decomposer activity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Trace how dead matter is converted into nutrients for living plants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what happens when decomposer activity slows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Decomposer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 organism that breaks down dead organic material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Nutrient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Minerals and compounds that living things need to grow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Organic Matter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Any material that came from a living organism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Matter Cycle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movement of matter through an ecosystem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Why doesn't Earth fill up with dead stuff?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Why Earth Doesn't Fill Up with Dead Stuff. Today we'll build a MODEL to discover the answer!</a:t>
            </a:r>
          </a:p>
        </p:txBody>
      </p:sp>
      <p:pic>
        <p:nvPicPr>
          <p:cNvPr id="8" name="Picture 7" descr="landscape-forest-flo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decomposi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Dead Organic Matter</a:t>
            </a:r>
          </a:p>
          <a:p>
            <a:pPr>
              <a:spcBef>
                <a:spcPts val="600"/>
              </a:spcBef>
              <a:defRPr sz="1600"/>
            </a:pPr>
            <a:r>
              <a:t>     *  Soil Moisture</a:t>
            </a:r>
          </a:p>
          <a:p>
            <a:pPr>
              <a:spcBef>
                <a:spcPts val="600"/>
              </a:spcBef>
              <a:defRPr sz="1600"/>
            </a:pPr>
            <a:r>
              <a:t>     *  Decomposer Activity</a:t>
            </a:r>
          </a:p>
          <a:p>
            <a:pPr>
              <a:spcBef>
                <a:spcPts val="600"/>
              </a:spcBef>
              <a:defRPr sz="1600"/>
            </a:pPr>
            <a:r>
              <a:t>     *  Nutrient Release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decompose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there's more dead organic matter, do decomposers have more or less work to do?</a:t>
            </a:r>
          </a:p>
        </p:txBody>
      </p:sp>
      <p:pic>
        <p:nvPicPr>
          <p:cNvPr id="8" name="Picture 7" descr="discussion-decompose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Healthy Ecosystem</a:t>
            </a:r>
          </a:p>
          <a:p>
            <a:pPr>
              <a:defRPr sz="1400"/>
            </a:pPr>
            <a:r>
              <a:t>     Set Dead Organic Matter and Soil Moisture to normal levels</a:t>
            </a:r>
          </a:p>
          <a:p>
            <a:pPr>
              <a:spcBef>
                <a:spcPts val="1200"/>
              </a:spcBef>
              <a:defRPr sz="1600" b="1"/>
            </a:pPr>
            <a:r>
              <a:t>Drought Conditions</a:t>
            </a:r>
          </a:p>
          <a:p>
            <a:pPr>
              <a:defRPr sz="1400"/>
            </a:pPr>
            <a:r>
              <a:t>     Lock Soil Moisture to 0% and observe what happens</a:t>
            </a:r>
          </a:p>
          <a:p>
            <a:pPr>
              <a:spcBef>
                <a:spcPts val="1200"/>
              </a:spcBef>
              <a:defRPr sz="1600" b="1"/>
            </a:pPr>
            <a:r>
              <a:t>Recovery Phase</a:t>
            </a:r>
          </a:p>
          <a:p>
            <a:pPr>
              <a:defRPr sz="1400"/>
            </a:pPr>
            <a:r>
              <a:t>     Unlock Soil Moisture and watch the system recover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Decomposers need both food (organic matter) AND moisture to work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When conditions are right, nutrient release keeps pace with dead matter input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Drought causes dead matter to pile up because decomposers can't work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The system recovers when moisture returns, but not instantly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Decomposers break down all the dead stuff and release nutrients back into the soil for living things to use!</a:t>
            </a:r>
          </a:p>
        </p:txBody>
      </p:sp>
      <p:pic>
        <p:nvPicPr>
          <p:cNvPr id="8" name="Picture 7" descr="cover-decomposi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Better Compost System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 backyard composting system that maximizes decomposer activity year-round.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Your school wants to compost cafeteria food waste. You need to design a system that works even in dry summer months.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What conditions do decomposers need to work effectively?</a:t>
            </a:r>
          </a:p>
          <a:p>
            <a:pPr>
              <a:spcBef>
                <a:spcPts val="400"/>
              </a:spcBef>
              <a:defRPr sz="1300"/>
            </a:pPr>
            <a:r>
              <a:t>     *  How will you maintain moisture in dry weather?</a:t>
            </a:r>
          </a:p>
          <a:p>
            <a:pPr>
              <a:spcBef>
                <a:spcPts val="400"/>
              </a:spcBef>
              <a:defRPr sz="1300"/>
            </a:pPr>
            <a:r>
              <a:t>     *  What materials break down fastest? Slowest?</a:t>
            </a:r>
          </a:p>
        </p:txBody>
      </p:sp>
      <p:pic>
        <p:nvPicPr>
          <p:cNvPr id="7" name="Picture 6" descr="stem-compo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Soil Scientists and Bioremediation Specialists use decomposers to clean up contaminated sites and restore damaged soil. They earn $75,000-$120,000/year.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